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7562850" cy="10688638"/>
  <p:notesSz cx="6858000" cy="9144000"/>
  <p:custDataLst>
    <p:tags r:id="rId6"/>
  </p:custDataLst>
  <p:defaultTextStyle>
    <a:defPPr>
      <a:defRPr lang="ja-JP"/>
    </a:defPPr>
    <a:lvl1pPr marL="0" algn="l" defTabSz="49773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49773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49773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49773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49773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49773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49773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49773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49773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9" autoAdjust="0"/>
  </p:normalViewPr>
  <p:slideViewPr>
    <p:cSldViewPr snapToGrid="0" snapToObjects="1">
      <p:cViewPr varScale="1">
        <p:scale>
          <a:sx n="43" d="100"/>
          <a:sy n="43" d="100"/>
        </p:scale>
        <p:origin x="2168" y="5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jiro Matsuno" userId="b309fbbb-c753-4c54-a3d8-19004185b0f3" providerId="ADAL" clId="{950C3B90-B87E-8041-90D9-0C2CB51132E3}"/>
    <pc:docChg chg="modSld">
      <pc:chgData name="Kojiro Matsuno" userId="b309fbbb-c753-4c54-a3d8-19004185b0f3" providerId="ADAL" clId="{950C3B90-B87E-8041-90D9-0C2CB51132E3}" dt="2022-09-25T09:16:27.642" v="15" actId="1076"/>
      <pc:docMkLst>
        <pc:docMk/>
      </pc:docMkLst>
      <pc:sldChg chg="modSp">
        <pc:chgData name="Kojiro Matsuno" userId="b309fbbb-c753-4c54-a3d8-19004185b0f3" providerId="ADAL" clId="{950C3B90-B87E-8041-90D9-0C2CB51132E3}" dt="2022-09-25T09:16:27.642" v="15" actId="1076"/>
        <pc:sldMkLst>
          <pc:docMk/>
          <pc:sldMk cId="261440606" sldId="256"/>
        </pc:sldMkLst>
        <pc:spChg chg="mod">
          <ac:chgData name="Kojiro Matsuno" userId="b309fbbb-c753-4c54-a3d8-19004185b0f3" providerId="ADAL" clId="{950C3B90-B87E-8041-90D9-0C2CB51132E3}" dt="2022-09-25T09:16:27.642" v="15" actId="1076"/>
          <ac:spMkLst>
            <pc:docMk/>
            <pc:sldMk cId="261440606" sldId="256"/>
            <ac:spMk id="25" creationId="{3D8892E3-0CB2-42C2-A791-383CBE1AB519}"/>
          </ac:spMkLst>
        </pc:spChg>
      </pc:sldChg>
    </pc:docChg>
  </pc:docChgLst>
  <pc:docChgLst>
    <pc:chgData name="Kojiro Matsuno" userId="b309fbbb-c753-4c54-a3d8-19004185b0f3" providerId="ADAL" clId="{769088E2-4405-9643-9BA1-6B49A6CA423A}"/>
    <pc:docChg chg="modSld">
      <pc:chgData name="Kojiro Matsuno" userId="b309fbbb-c753-4c54-a3d8-19004185b0f3" providerId="ADAL" clId="{769088E2-4405-9643-9BA1-6B49A6CA423A}" dt="2022-10-11T12:19:31.661" v="104" actId="1036"/>
      <pc:docMkLst>
        <pc:docMk/>
      </pc:docMkLst>
      <pc:sldChg chg="modSp">
        <pc:chgData name="Kojiro Matsuno" userId="b309fbbb-c753-4c54-a3d8-19004185b0f3" providerId="ADAL" clId="{769088E2-4405-9643-9BA1-6B49A6CA423A}" dt="2022-10-11T12:19:31.661" v="104" actId="1036"/>
        <pc:sldMkLst>
          <pc:docMk/>
          <pc:sldMk cId="261440606" sldId="256"/>
        </pc:sldMkLst>
        <pc:spChg chg="mod">
          <ac:chgData name="Kojiro Matsuno" userId="b309fbbb-c753-4c54-a3d8-19004185b0f3" providerId="ADAL" clId="{769088E2-4405-9643-9BA1-6B49A6CA423A}" dt="2022-10-11T12:19:31.661" v="104" actId="1036"/>
          <ac:spMkLst>
            <pc:docMk/>
            <pc:sldMk cId="261440606" sldId="256"/>
            <ac:spMk id="22" creationId="{00000000-0000-0000-0000-000000000000}"/>
          </ac:spMkLst>
        </pc:spChg>
      </pc:sldChg>
    </pc:docChg>
  </pc:docChgLst>
  <pc:docChgLst>
    <pc:chgData name="Kojiro Matsuno" userId="b309fbbb-c753-4c54-a3d8-19004185b0f3" providerId="ADAL" clId="{ED15B3D1-1A32-1D4C-BF7F-6D0212157A44}"/>
    <pc:docChg chg="undo custSel modSld">
      <pc:chgData name="Kojiro Matsuno" userId="b309fbbb-c753-4c54-a3d8-19004185b0f3" providerId="ADAL" clId="{ED15B3D1-1A32-1D4C-BF7F-6D0212157A44}" dt="2022-09-16T06:10:32.661" v="1234" actId="14100"/>
      <pc:docMkLst>
        <pc:docMk/>
      </pc:docMkLst>
      <pc:sldChg chg="addSp delSp modSp">
        <pc:chgData name="Kojiro Matsuno" userId="b309fbbb-c753-4c54-a3d8-19004185b0f3" providerId="ADAL" clId="{ED15B3D1-1A32-1D4C-BF7F-6D0212157A44}" dt="2022-09-16T06:10:32.661" v="1234" actId="14100"/>
        <pc:sldMkLst>
          <pc:docMk/>
          <pc:sldMk cId="261440606" sldId="256"/>
        </pc:sldMkLst>
        <pc:spChg chg="mod">
          <ac:chgData name="Kojiro Matsuno" userId="b309fbbb-c753-4c54-a3d8-19004185b0f3" providerId="ADAL" clId="{ED15B3D1-1A32-1D4C-BF7F-6D0212157A44}" dt="2022-09-16T05:32:54.122" v="176" actId="1036"/>
          <ac:spMkLst>
            <pc:docMk/>
            <pc:sldMk cId="261440606" sldId="256"/>
            <ac:spMk id="14" creationId="{00000000-0000-0000-0000-000000000000}"/>
          </ac:spMkLst>
        </pc:spChg>
        <pc:spChg chg="mod">
          <ac:chgData name="Kojiro Matsuno" userId="b309fbbb-c753-4c54-a3d8-19004185b0f3" providerId="ADAL" clId="{ED15B3D1-1A32-1D4C-BF7F-6D0212157A44}" dt="2022-09-16T05:57:19.656" v="1033" actId="1037"/>
          <ac:spMkLst>
            <pc:docMk/>
            <pc:sldMk cId="261440606" sldId="256"/>
            <ac:spMk id="18" creationId="{00000000-0000-0000-0000-000000000000}"/>
          </ac:spMkLst>
        </pc:spChg>
        <pc:spChg chg="mod">
          <ac:chgData name="Kojiro Matsuno" userId="b309fbbb-c753-4c54-a3d8-19004185b0f3" providerId="ADAL" clId="{ED15B3D1-1A32-1D4C-BF7F-6D0212157A44}" dt="2022-09-16T05:48:04.841" v="811" actId="1037"/>
          <ac:spMkLst>
            <pc:docMk/>
            <pc:sldMk cId="261440606" sldId="256"/>
            <ac:spMk id="19" creationId="{00000000-0000-0000-0000-000000000000}"/>
          </ac:spMkLst>
        </pc:spChg>
        <pc:spChg chg="mod">
          <ac:chgData name="Kojiro Matsuno" userId="b309fbbb-c753-4c54-a3d8-19004185b0f3" providerId="ADAL" clId="{ED15B3D1-1A32-1D4C-BF7F-6D0212157A44}" dt="2022-09-16T05:45:37.020" v="537" actId="1035"/>
          <ac:spMkLst>
            <pc:docMk/>
            <pc:sldMk cId="261440606" sldId="256"/>
            <ac:spMk id="22" creationId="{00000000-0000-0000-0000-000000000000}"/>
          </ac:spMkLst>
        </pc:spChg>
        <pc:spChg chg="mod">
          <ac:chgData name="Kojiro Matsuno" userId="b309fbbb-c753-4c54-a3d8-19004185b0f3" providerId="ADAL" clId="{ED15B3D1-1A32-1D4C-BF7F-6D0212157A44}" dt="2022-09-16T05:46:12.315" v="567" actId="20577"/>
          <ac:spMkLst>
            <pc:docMk/>
            <pc:sldMk cId="261440606" sldId="256"/>
            <ac:spMk id="24" creationId="{6A1488FC-9EC5-43D4-8E68-2D2F81B0B12F}"/>
          </ac:spMkLst>
        </pc:spChg>
        <pc:spChg chg="mod">
          <ac:chgData name="Kojiro Matsuno" userId="b309fbbb-c753-4c54-a3d8-19004185b0f3" providerId="ADAL" clId="{ED15B3D1-1A32-1D4C-BF7F-6D0212157A44}" dt="2022-09-16T05:47:07.848" v="668" actId="1035"/>
          <ac:spMkLst>
            <pc:docMk/>
            <pc:sldMk cId="261440606" sldId="256"/>
            <ac:spMk id="25" creationId="{3D8892E3-0CB2-42C2-A791-383CBE1AB519}"/>
          </ac:spMkLst>
        </pc:spChg>
        <pc:spChg chg="mod">
          <ac:chgData name="Kojiro Matsuno" userId="b309fbbb-c753-4c54-a3d8-19004185b0f3" providerId="ADAL" clId="{ED15B3D1-1A32-1D4C-BF7F-6D0212157A44}" dt="2022-09-16T05:48:15.029" v="827" actId="1037"/>
          <ac:spMkLst>
            <pc:docMk/>
            <pc:sldMk cId="261440606" sldId="256"/>
            <ac:spMk id="26" creationId="{F7E4D2FC-C583-4D9A-A610-2CB9D78C5C03}"/>
          </ac:spMkLst>
        </pc:spChg>
        <pc:spChg chg="mod">
          <ac:chgData name="Kojiro Matsuno" userId="b309fbbb-c753-4c54-a3d8-19004185b0f3" providerId="ADAL" clId="{ED15B3D1-1A32-1D4C-BF7F-6D0212157A44}" dt="2022-09-16T05:47:59.153" v="795" actId="1035"/>
          <ac:spMkLst>
            <pc:docMk/>
            <pc:sldMk cId="261440606" sldId="256"/>
            <ac:spMk id="29" creationId="{5C0D5D57-816E-42E5-B242-B49A71E6CD88}"/>
          </ac:spMkLst>
        </pc:spChg>
        <pc:spChg chg="mod">
          <ac:chgData name="Kojiro Matsuno" userId="b309fbbb-c753-4c54-a3d8-19004185b0f3" providerId="ADAL" clId="{ED15B3D1-1A32-1D4C-BF7F-6D0212157A44}" dt="2022-09-16T06:08:47.030" v="1229" actId="20577"/>
          <ac:spMkLst>
            <pc:docMk/>
            <pc:sldMk cId="261440606" sldId="256"/>
            <ac:spMk id="30" creationId="{C45560FD-5D52-4CB2-BA3E-94F4D85A0D39}"/>
          </ac:spMkLst>
        </pc:spChg>
        <pc:picChg chg="mod">
          <ac:chgData name="Kojiro Matsuno" userId="b309fbbb-c753-4c54-a3d8-19004185b0f3" providerId="ADAL" clId="{ED15B3D1-1A32-1D4C-BF7F-6D0212157A44}" dt="2022-09-16T05:32:48.609" v="164" actId="1036"/>
          <ac:picMkLst>
            <pc:docMk/>
            <pc:sldMk cId="261440606" sldId="256"/>
            <ac:picMk id="3" creationId="{00000000-0000-0000-0000-000000000000}"/>
          </ac:picMkLst>
        </pc:picChg>
        <pc:picChg chg="del">
          <ac:chgData name="Kojiro Matsuno" userId="b309fbbb-c753-4c54-a3d8-19004185b0f3" providerId="ADAL" clId="{ED15B3D1-1A32-1D4C-BF7F-6D0212157A44}" dt="2022-09-16T05:46:05.036" v="561" actId="478"/>
          <ac:picMkLst>
            <pc:docMk/>
            <pc:sldMk cId="261440606" sldId="256"/>
            <ac:picMk id="4" creationId="{20F43428-22C3-4334-80E6-C75F98B87A25}"/>
          </ac:picMkLst>
        </pc:picChg>
        <pc:picChg chg="del">
          <ac:chgData name="Kojiro Matsuno" userId="b309fbbb-c753-4c54-a3d8-19004185b0f3" providerId="ADAL" clId="{ED15B3D1-1A32-1D4C-BF7F-6D0212157A44}" dt="2022-09-16T05:32:14.659" v="107" actId="478"/>
          <ac:picMkLst>
            <pc:docMk/>
            <pc:sldMk cId="261440606" sldId="256"/>
            <ac:picMk id="5" creationId="{00000000-0000-0000-0000-000000000000}"/>
          </ac:picMkLst>
        </pc:picChg>
        <pc:picChg chg="mod">
          <ac:chgData name="Kojiro Matsuno" userId="b309fbbb-c753-4c54-a3d8-19004185b0f3" providerId="ADAL" clId="{ED15B3D1-1A32-1D4C-BF7F-6D0212157A44}" dt="2022-09-16T05:56:58.599" v="992" actId="1038"/>
          <ac:picMkLst>
            <pc:docMk/>
            <pc:sldMk cId="261440606" sldId="256"/>
            <ac:picMk id="8" creationId="{00000000-0000-0000-0000-000000000000}"/>
          </ac:picMkLst>
        </pc:picChg>
        <pc:picChg chg="add mod">
          <ac:chgData name="Kojiro Matsuno" userId="b309fbbb-c753-4c54-a3d8-19004185b0f3" providerId="ADAL" clId="{ED15B3D1-1A32-1D4C-BF7F-6D0212157A44}" dt="2022-09-16T05:45:33.767" v="533" actId="1038"/>
          <ac:picMkLst>
            <pc:docMk/>
            <pc:sldMk cId="261440606" sldId="256"/>
            <ac:picMk id="9" creationId="{E63ACB6D-DC41-AB23-9E3A-72B92AB0727D}"/>
          </ac:picMkLst>
        </pc:picChg>
        <pc:picChg chg="add mod">
          <ac:chgData name="Kojiro Matsuno" userId="b309fbbb-c753-4c54-a3d8-19004185b0f3" providerId="ADAL" clId="{ED15B3D1-1A32-1D4C-BF7F-6D0212157A44}" dt="2022-09-16T06:10:32.661" v="1234" actId="14100"/>
          <ac:picMkLst>
            <pc:docMk/>
            <pc:sldMk cId="261440606" sldId="256"/>
            <ac:picMk id="12" creationId="{363B52BE-9364-319E-E2ED-3B22709DF191}"/>
          </ac:picMkLst>
        </pc:picChg>
        <pc:picChg chg="mod">
          <ac:chgData name="Kojiro Matsuno" userId="b309fbbb-c753-4c54-a3d8-19004185b0f3" providerId="ADAL" clId="{ED15B3D1-1A32-1D4C-BF7F-6D0212157A44}" dt="2022-09-16T05:47:17.309" v="697" actId="1035"/>
          <ac:picMkLst>
            <pc:docMk/>
            <pc:sldMk cId="261440606" sldId="256"/>
            <ac:picMk id="28" creationId="{9DD5D81D-8520-4283-90BB-B322927B1A8D}"/>
          </ac:picMkLst>
        </pc:picChg>
      </pc:sldChg>
    </pc:docChg>
  </pc:docChgLst>
  <pc:docChgLst>
    <pc:chgData name="Kojiro Matsuno" userId="b309fbbb-c753-4c54-a3d8-19004185b0f3" providerId="ADAL" clId="{8F361312-48C4-5149-A38A-7A08CFB2D797}"/>
    <pc:docChg chg="modSld">
      <pc:chgData name="Kojiro Matsuno" userId="b309fbbb-c753-4c54-a3d8-19004185b0f3" providerId="ADAL" clId="{8F361312-48C4-5149-A38A-7A08CFB2D797}" dt="2022-10-05T13:03:45.016" v="9" actId="20577"/>
      <pc:docMkLst>
        <pc:docMk/>
      </pc:docMkLst>
      <pc:sldChg chg="modSp">
        <pc:chgData name="Kojiro Matsuno" userId="b309fbbb-c753-4c54-a3d8-19004185b0f3" providerId="ADAL" clId="{8F361312-48C4-5149-A38A-7A08CFB2D797}" dt="2022-10-05T13:03:45.016" v="9" actId="20577"/>
        <pc:sldMkLst>
          <pc:docMk/>
          <pc:sldMk cId="261440606" sldId="256"/>
        </pc:sldMkLst>
        <pc:spChg chg="mod">
          <ac:chgData name="Kojiro Matsuno" userId="b309fbbb-c753-4c54-a3d8-19004185b0f3" providerId="ADAL" clId="{8F361312-48C4-5149-A38A-7A08CFB2D797}" dt="2022-10-05T13:03:24.718" v="3" actId="20577"/>
          <ac:spMkLst>
            <pc:docMk/>
            <pc:sldMk cId="261440606" sldId="256"/>
            <ac:spMk id="14" creationId="{00000000-0000-0000-0000-000000000000}"/>
          </ac:spMkLst>
        </pc:spChg>
        <pc:spChg chg="mod">
          <ac:chgData name="Kojiro Matsuno" userId="b309fbbb-c753-4c54-a3d8-19004185b0f3" providerId="ADAL" clId="{8F361312-48C4-5149-A38A-7A08CFB2D797}" dt="2022-10-05T13:03:31.744" v="5" actId="20577"/>
          <ac:spMkLst>
            <pc:docMk/>
            <pc:sldMk cId="261440606" sldId="256"/>
            <ac:spMk id="24" creationId="{6A1488FC-9EC5-43D4-8E68-2D2F81B0B12F}"/>
          </ac:spMkLst>
        </pc:spChg>
        <pc:spChg chg="mod">
          <ac:chgData name="Kojiro Matsuno" userId="b309fbbb-c753-4c54-a3d8-19004185b0f3" providerId="ADAL" clId="{8F361312-48C4-5149-A38A-7A08CFB2D797}" dt="2022-10-05T13:03:45.016" v="9" actId="20577"/>
          <ac:spMkLst>
            <pc:docMk/>
            <pc:sldMk cId="261440606" sldId="256"/>
            <ac:spMk id="26" creationId="{F7E4D2FC-C583-4D9A-A610-2CB9D78C5C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名称未設定-11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6896" cy="1743456"/>
          </a:xfrm>
          <a:prstGeom prst="rect">
            <a:avLst/>
          </a:prstGeom>
        </p:spPr>
      </p:pic>
      <p:pic>
        <p:nvPicPr>
          <p:cNvPr id="6" name="図 5" descr="名称未設定-9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64" y="9103678"/>
            <a:ext cx="1597152" cy="1584960"/>
          </a:xfrm>
          <a:prstGeom prst="rect">
            <a:avLst/>
          </a:prstGeom>
        </p:spPr>
      </p:pic>
      <p:pic>
        <p:nvPicPr>
          <p:cNvPr id="5" name="図 4" descr="名称未設定-3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27"/>
          <a:stretch>
            <a:fillRect/>
          </a:stretch>
        </p:blipFill>
        <p:spPr>
          <a:xfrm>
            <a:off x="6355443" y="0"/>
            <a:ext cx="968134" cy="9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069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144" y="2494018"/>
            <a:ext cx="6806565" cy="705400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D02F33B1-A578-F841-9D8C-90062D9168E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088474DA-D32A-9E40-98C2-D1D32F58C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7764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2299" y="618557"/>
            <a:ext cx="1276231" cy="1317275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607" y="618557"/>
            <a:ext cx="3702646" cy="1317275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D02F33B1-A578-F841-9D8C-90062D9168E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088474DA-D32A-9E40-98C2-D1D32F58C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3136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名称未設定-9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64" y="9103678"/>
            <a:ext cx="1597152" cy="1584960"/>
          </a:xfrm>
          <a:prstGeom prst="rect">
            <a:avLst/>
          </a:prstGeom>
        </p:spPr>
      </p:pic>
      <p:pic>
        <p:nvPicPr>
          <p:cNvPr id="5" name="図 4" descr="名称未設定-11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6896" cy="1743456"/>
          </a:xfrm>
          <a:prstGeom prst="rect">
            <a:avLst/>
          </a:prstGeom>
        </p:spPr>
      </p:pic>
      <p:pic>
        <p:nvPicPr>
          <p:cNvPr id="7" name="図 6" descr="名称未設定-3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27"/>
          <a:stretch>
            <a:fillRect/>
          </a:stretch>
        </p:blipFill>
        <p:spPr>
          <a:xfrm>
            <a:off x="6355443" y="0"/>
            <a:ext cx="968134" cy="9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5739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  <a:prstGeom prst="rect">
            <a:avLst/>
          </a:prstGeom>
        </p:spPr>
        <p:txBody>
          <a:bodyPr lIns="99551" tIns="49775" rIns="99551" bIns="49775"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413" y="4530303"/>
            <a:ext cx="6428423" cy="2338139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9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6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1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9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D02F33B1-A578-F841-9D8C-90062D9168E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088474DA-D32A-9E40-98C2-D1D32F58C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121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607" y="3602470"/>
            <a:ext cx="2489438" cy="10188845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9093" y="3602470"/>
            <a:ext cx="2489438" cy="10188845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D02F33B1-A578-F841-9D8C-90062D9168E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088474DA-D32A-9E40-98C2-D1D32F58C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3077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143" y="2392574"/>
            <a:ext cx="3341572" cy="997111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600" b="1"/>
            </a:lvl1pPr>
            <a:lvl2pPr marL="497739" indent="0">
              <a:buNone/>
              <a:defRPr sz="2200" b="1"/>
            </a:lvl2pPr>
            <a:lvl3pPr marL="995478" indent="0">
              <a:buNone/>
              <a:defRPr sz="2000" b="1"/>
            </a:lvl3pPr>
            <a:lvl4pPr marL="1493217" indent="0">
              <a:buNone/>
              <a:defRPr sz="1700" b="1"/>
            </a:lvl4pPr>
            <a:lvl5pPr marL="1990957" indent="0">
              <a:buNone/>
              <a:defRPr sz="1700" b="1"/>
            </a:lvl5pPr>
            <a:lvl6pPr marL="2488695" indent="0">
              <a:buNone/>
              <a:defRPr sz="1700" b="1"/>
            </a:lvl6pPr>
            <a:lvl7pPr marL="2986435" indent="0">
              <a:buNone/>
              <a:defRPr sz="1700" b="1"/>
            </a:lvl7pPr>
            <a:lvl8pPr marL="3484174" indent="0">
              <a:buNone/>
              <a:defRPr sz="1700" b="1"/>
            </a:lvl8pPr>
            <a:lvl9pPr marL="3981914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143" y="3389685"/>
            <a:ext cx="3341572" cy="6158339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825" y="2392574"/>
            <a:ext cx="3342884" cy="997111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600" b="1"/>
            </a:lvl1pPr>
            <a:lvl2pPr marL="497739" indent="0">
              <a:buNone/>
              <a:defRPr sz="2200" b="1"/>
            </a:lvl2pPr>
            <a:lvl3pPr marL="995478" indent="0">
              <a:buNone/>
              <a:defRPr sz="2000" b="1"/>
            </a:lvl3pPr>
            <a:lvl4pPr marL="1493217" indent="0">
              <a:buNone/>
              <a:defRPr sz="1700" b="1"/>
            </a:lvl4pPr>
            <a:lvl5pPr marL="1990957" indent="0">
              <a:buNone/>
              <a:defRPr sz="1700" b="1"/>
            </a:lvl5pPr>
            <a:lvl6pPr marL="2488695" indent="0">
              <a:buNone/>
              <a:defRPr sz="1700" b="1"/>
            </a:lvl6pPr>
            <a:lvl7pPr marL="2986435" indent="0">
              <a:buNone/>
              <a:defRPr sz="1700" b="1"/>
            </a:lvl7pPr>
            <a:lvl8pPr marL="3484174" indent="0">
              <a:buNone/>
              <a:defRPr sz="1700" b="1"/>
            </a:lvl8pPr>
            <a:lvl9pPr marL="3981914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825" y="3389685"/>
            <a:ext cx="3342884" cy="6158339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D02F33B1-A578-F841-9D8C-90062D9168E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088474DA-D32A-9E40-98C2-D1D32F58C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6185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D02F33B1-A578-F841-9D8C-90062D9168E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088474DA-D32A-9E40-98C2-D1D32F58C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33125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D02F33B1-A578-F841-9D8C-90062D9168E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088474DA-D32A-9E40-98C2-D1D32F58C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4661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4" y="425567"/>
            <a:ext cx="2488126" cy="1811131"/>
          </a:xfrm>
          <a:prstGeom prst="rect">
            <a:avLst/>
          </a:prstGeom>
        </p:spPr>
        <p:txBody>
          <a:bodyPr lIns="99551" tIns="49775" rIns="99551" bIns="49775"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7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144" y="2236697"/>
            <a:ext cx="2488126" cy="7311326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1500"/>
            </a:lvl1pPr>
            <a:lvl2pPr marL="497739" indent="0">
              <a:buNone/>
              <a:defRPr sz="1300"/>
            </a:lvl2pPr>
            <a:lvl3pPr marL="995478" indent="0">
              <a:buNone/>
              <a:defRPr sz="1100"/>
            </a:lvl3pPr>
            <a:lvl4pPr marL="1493217" indent="0">
              <a:buNone/>
              <a:defRPr sz="1000"/>
            </a:lvl4pPr>
            <a:lvl5pPr marL="1990957" indent="0">
              <a:buNone/>
              <a:defRPr sz="1000"/>
            </a:lvl5pPr>
            <a:lvl6pPr marL="2488695" indent="0">
              <a:buNone/>
              <a:defRPr sz="1000"/>
            </a:lvl6pPr>
            <a:lvl7pPr marL="2986435" indent="0">
              <a:buNone/>
              <a:defRPr sz="1000"/>
            </a:lvl7pPr>
            <a:lvl8pPr marL="3484174" indent="0">
              <a:buNone/>
              <a:defRPr sz="1000"/>
            </a:lvl8pPr>
            <a:lvl9pPr marL="398191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D02F33B1-A578-F841-9D8C-90062D9168E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088474DA-D32A-9E40-98C2-D1D32F58C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2598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  <a:prstGeom prst="rect">
            <a:avLst/>
          </a:prstGeom>
        </p:spPr>
        <p:txBody>
          <a:bodyPr lIns="99551" tIns="49775" rIns="99551" bIns="49775"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3500"/>
            </a:lvl1pPr>
            <a:lvl2pPr marL="497739" indent="0">
              <a:buNone/>
              <a:defRPr sz="3000"/>
            </a:lvl2pPr>
            <a:lvl3pPr marL="995478" indent="0">
              <a:buNone/>
              <a:defRPr sz="2600"/>
            </a:lvl3pPr>
            <a:lvl4pPr marL="1493217" indent="0">
              <a:buNone/>
              <a:defRPr sz="2200"/>
            </a:lvl4pPr>
            <a:lvl5pPr marL="1990957" indent="0">
              <a:buNone/>
              <a:defRPr sz="2200"/>
            </a:lvl5pPr>
            <a:lvl6pPr marL="2488695" indent="0">
              <a:buNone/>
              <a:defRPr sz="2200"/>
            </a:lvl6pPr>
            <a:lvl7pPr marL="2986435" indent="0">
              <a:buNone/>
              <a:defRPr sz="2200"/>
            </a:lvl7pPr>
            <a:lvl8pPr marL="3484174" indent="0">
              <a:buNone/>
              <a:defRPr sz="2200"/>
            </a:lvl8pPr>
            <a:lvl9pPr marL="3981914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1500"/>
            </a:lvl1pPr>
            <a:lvl2pPr marL="497739" indent="0">
              <a:buNone/>
              <a:defRPr sz="1300"/>
            </a:lvl2pPr>
            <a:lvl3pPr marL="995478" indent="0">
              <a:buNone/>
              <a:defRPr sz="1100"/>
            </a:lvl3pPr>
            <a:lvl4pPr marL="1493217" indent="0">
              <a:buNone/>
              <a:defRPr sz="1000"/>
            </a:lvl4pPr>
            <a:lvl5pPr marL="1990957" indent="0">
              <a:buNone/>
              <a:defRPr sz="1000"/>
            </a:lvl5pPr>
            <a:lvl6pPr marL="2488695" indent="0">
              <a:buNone/>
              <a:defRPr sz="1000"/>
            </a:lvl6pPr>
            <a:lvl7pPr marL="2986435" indent="0">
              <a:buNone/>
              <a:defRPr sz="1000"/>
            </a:lvl7pPr>
            <a:lvl8pPr marL="3484174" indent="0">
              <a:buNone/>
              <a:defRPr sz="1000"/>
            </a:lvl8pPr>
            <a:lvl9pPr marL="398191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D02F33B1-A578-F841-9D8C-90062D9168E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088474DA-D32A-9E40-98C2-D1D32F58C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3577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97739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04" indent="-373304" algn="l" defTabSz="497739" rtl="0" eaLnBrk="1" latinLnBrk="0" hangingPunct="1">
        <a:spcBef>
          <a:spcPct val="20000"/>
        </a:spcBef>
        <a:buFont typeface="Arial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27" indent="-311087" algn="l" defTabSz="497739" rtl="0" eaLnBrk="1" latinLnBrk="0" hangingPunct="1">
        <a:spcBef>
          <a:spcPct val="20000"/>
        </a:spcBef>
        <a:buFont typeface="Arial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48" indent="-248870" algn="l" defTabSz="497739" rtl="0" eaLnBrk="1" latinLnBrk="0" hangingPunct="1">
        <a:spcBef>
          <a:spcPct val="20000"/>
        </a:spcBef>
        <a:buFont typeface="Arial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088" indent="-248870" algn="l" defTabSz="497739" rtl="0" eaLnBrk="1" latinLnBrk="0" hangingPunct="1">
        <a:spcBef>
          <a:spcPct val="20000"/>
        </a:spcBef>
        <a:buFont typeface="Arial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26" indent="-248870" algn="l" defTabSz="497739" rtl="0" eaLnBrk="1" latinLnBrk="0" hangingPunct="1">
        <a:spcBef>
          <a:spcPct val="20000"/>
        </a:spcBef>
        <a:buFont typeface="Arial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566" indent="-248870" algn="l" defTabSz="49773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05" indent="-248870" algn="l" defTabSz="49773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043" indent="-248870" algn="l" defTabSz="49773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783" indent="-248870" algn="l" defTabSz="497739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39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78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17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957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695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435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174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914" algn="l" defTabSz="49773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s://lilly-japan.webex.com/lilly-japan/j.php?MTID=mfecb796193b2ea55cd5cf93fdcb35eb4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名称未設定-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61" y="2764706"/>
            <a:ext cx="633984" cy="274320"/>
          </a:xfrm>
          <a:prstGeom prst="rect">
            <a:avLst/>
          </a:prstGeom>
        </p:spPr>
      </p:pic>
      <p:pic>
        <p:nvPicPr>
          <p:cNvPr id="3" name="図 2" descr="名称未設定-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5" y="1949385"/>
            <a:ext cx="793241" cy="324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1161323" y="194502"/>
            <a:ext cx="6401528" cy="1318455"/>
          </a:xfrm>
          <a:prstGeom prst="rect">
            <a:avLst/>
          </a:prstGeom>
        </p:spPr>
        <p:txBody>
          <a:bodyPr lIns="99551" tIns="49775" rIns="99551" bIns="49775" anchor="ctr" anchorCtr="0">
            <a:noAutofit/>
          </a:bodyPr>
          <a:lstStyle/>
          <a:p>
            <a:r>
              <a:rPr lang="en-US" altLang="ja-JP" sz="4000"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  <a:cs typeface="メイリオ"/>
              </a:rPr>
              <a:t>Lilly PsO</a:t>
            </a:r>
            <a:r>
              <a:rPr lang="ja-JP" altLang="en-US" sz="4000"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4000"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  <a:cs typeface="メイリオ"/>
              </a:rPr>
              <a:t>PsA</a:t>
            </a:r>
            <a:br>
              <a:rPr lang="en-US" altLang="ja-JP" sz="4000"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  <a:cs typeface="メイリオ"/>
              </a:rPr>
            </a:br>
            <a:r>
              <a:rPr lang="en-US" altLang="ja-JP" sz="4000"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  <a:cs typeface="メイリオ"/>
              </a:rPr>
              <a:t>Web</a:t>
            </a:r>
            <a:r>
              <a:rPr lang="ja-JP" altLang="en-US" sz="4000"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4000"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  <a:cs typeface="メイリオ"/>
              </a:rPr>
              <a:t>Seminar</a:t>
            </a:r>
            <a:endParaRPr lang="ja-JP" altLang="en-US" sz="4000" b="1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  <a:cs typeface="メイリオ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09456" y="1915516"/>
            <a:ext cx="6378897" cy="469854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r>
              <a:rPr kumimoji="1" lang="en-US" altLang="ja-JP" sz="2400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2022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年</a:t>
            </a:r>
            <a:r>
              <a:rPr lang="en-US" altLang="ja-JP" sz="2400" b="1" dirty="0"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10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月</a:t>
            </a:r>
            <a:r>
              <a:rPr lang="en-US" altLang="ja-JP" sz="2400" b="1" dirty="0"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20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日</a:t>
            </a:r>
            <a:r>
              <a:rPr lang="en-US" altLang="ja-JP" sz="2400" b="1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(</a:t>
            </a:r>
            <a:r>
              <a:rPr lang="ja-JP" altLang="en-US" sz="2400" b="1" dirty="0"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木</a:t>
            </a:r>
            <a:r>
              <a:rPr lang="en-US" altLang="ja-JP" sz="2400" b="1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)  19:00</a:t>
            </a:r>
            <a:r>
              <a:rPr lang="ja-JP" altLang="en-US" sz="2400" b="1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～</a:t>
            </a:r>
            <a:r>
              <a:rPr lang="en-US" altLang="ja-JP" sz="2400" b="1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20:20</a:t>
            </a:r>
            <a:endParaRPr lang="ja-JP" altLang="en-US" sz="2400" b="1" dirty="0">
              <a:solidFill>
                <a:schemeClr val="bg2">
                  <a:lumMod val="50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210276" y="2713381"/>
            <a:ext cx="5836514" cy="777631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r>
              <a:rPr lang="ja-JP" altLang="en-US" sz="2200" b="1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日本赤十字社　長浜赤十字病院</a:t>
            </a:r>
          </a:p>
          <a:p>
            <a:pPr algn="r"/>
            <a:r>
              <a:rPr lang="ja-JP" altLang="en-US" sz="2200" b="1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皮膚科　部長　川端紀子先生</a:t>
            </a:r>
            <a:endParaRPr lang="en-US" altLang="ja-JP" sz="2200" b="1">
              <a:solidFill>
                <a:schemeClr val="bg2">
                  <a:lumMod val="50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34952" y="6904954"/>
            <a:ext cx="5836514" cy="777631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r>
              <a:rPr lang="ja-JP" altLang="en-US" sz="2200" b="1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社会医療法人　誠光会　淡海医療センター</a:t>
            </a:r>
          </a:p>
          <a:p>
            <a:pPr algn="r"/>
            <a:r>
              <a:rPr lang="ja-JP" altLang="en-US" sz="2200" b="1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皮膚科　副部長　寺村和也先生</a:t>
            </a:r>
            <a:endParaRPr lang="en-US" altLang="ja-JP" sz="2200" b="1">
              <a:solidFill>
                <a:schemeClr val="bg2">
                  <a:lumMod val="50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1551838" y="1493385"/>
            <a:ext cx="6011012" cy="0"/>
          </a:xfrm>
          <a:prstGeom prst="line">
            <a:avLst/>
          </a:prstGeom>
          <a:ln w="317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00710" y="6403454"/>
            <a:ext cx="6489072" cy="469854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演題「皮膚科医から見た乾癬性関節炎」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89127" y="10178170"/>
            <a:ext cx="3784596" cy="315966"/>
          </a:xfrm>
          <a:prstGeom prst="rect">
            <a:avLst/>
          </a:prstGeom>
          <a:noFill/>
        </p:spPr>
        <p:txBody>
          <a:bodyPr wrap="square" lIns="99551" tIns="49775" rIns="99551" bIns="49775" rtlCol="0" anchor="ctr">
            <a:spAutoFit/>
          </a:bodyPr>
          <a:lstStyle/>
          <a:p>
            <a:pPr algn="ctr"/>
            <a:r>
              <a:rPr lang="ja-JP" altLang="en-US" sz="1400" b="1">
                <a:solidFill>
                  <a:schemeClr val="bg2"/>
                </a:solidFill>
                <a:latin typeface="メイリオ"/>
                <a:ea typeface="メイリオ"/>
                <a:cs typeface="メイリオ"/>
              </a:rPr>
              <a:t>主催：日本イーライリリー株式会社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A1488FC-9EC5-43D4-8E68-2D2F81B0B12F}"/>
              </a:ext>
            </a:extLst>
          </p:cNvPr>
          <p:cNvSpPr/>
          <p:nvPr/>
        </p:nvSpPr>
        <p:spPr>
          <a:xfrm>
            <a:off x="308945" y="3808774"/>
            <a:ext cx="3422964" cy="4698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特別講演</a:t>
            </a:r>
            <a:r>
              <a: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Ⅰ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19:00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19:40</a:t>
            </a:r>
            <a:endParaRPr kumimoji="1"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D8892E3-0CB2-42C2-A791-383CBE1AB519}"/>
              </a:ext>
            </a:extLst>
          </p:cNvPr>
          <p:cNvSpPr txBox="1"/>
          <p:nvPr/>
        </p:nvSpPr>
        <p:spPr>
          <a:xfrm>
            <a:off x="523181" y="4407225"/>
            <a:ext cx="6567076" cy="469854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r>
              <a:rPr lang="ja-JP" altLang="en-US" sz="2400" b="1" dirty="0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演題「リウマチ医からみた乾癬」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7E4D2FC-C583-4D9A-A610-2CB9D78C5C03}"/>
              </a:ext>
            </a:extLst>
          </p:cNvPr>
          <p:cNvSpPr/>
          <p:nvPr/>
        </p:nvSpPr>
        <p:spPr>
          <a:xfrm>
            <a:off x="353851" y="5765465"/>
            <a:ext cx="3422964" cy="4698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特別講演</a:t>
            </a:r>
            <a:r>
              <a: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Ⅱ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19:40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:20</a:t>
            </a:r>
            <a:endParaRPr kumimoji="1"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8" name="図 27" descr="名称未設定-8.png">
            <a:extLst>
              <a:ext uri="{FF2B5EF4-FFF2-40B4-BE49-F238E27FC236}">
                <a16:creationId xmlns:a16="http://schemas.microsoft.com/office/drawing/2014/main" id="{9DD5D81D-8520-4283-90BB-B322927B1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25" y="4983122"/>
            <a:ext cx="633986" cy="26822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C0D5D57-816E-42E5-B242-B49A71E6CD88}"/>
              </a:ext>
            </a:extLst>
          </p:cNvPr>
          <p:cNvSpPr txBox="1"/>
          <p:nvPr/>
        </p:nvSpPr>
        <p:spPr>
          <a:xfrm>
            <a:off x="1130833" y="4943769"/>
            <a:ext cx="5836514" cy="439076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r"/>
            <a:r>
              <a:rPr lang="ja-JP" altLang="en-US" sz="2200" b="1">
                <a:solidFill>
                  <a:schemeClr val="bg2">
                    <a:lumMod val="50000"/>
                  </a:schemeClr>
                </a:solidFill>
                <a:latin typeface="メイリオ"/>
                <a:ea typeface="メイリオ"/>
                <a:cs typeface="メイリオ"/>
              </a:rPr>
              <a:t>リウマチ科みやもと　主　宮本茂輝先生</a:t>
            </a:r>
            <a:endParaRPr lang="en-US" altLang="zh-CN" sz="2200" b="1">
              <a:solidFill>
                <a:schemeClr val="bg2">
                  <a:lumMod val="50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C45560FD-5D52-4CB2-BA3E-94F4D85A0D39}"/>
              </a:ext>
            </a:extLst>
          </p:cNvPr>
          <p:cNvSpPr/>
          <p:nvPr/>
        </p:nvSpPr>
        <p:spPr>
          <a:xfrm>
            <a:off x="523181" y="7975931"/>
            <a:ext cx="6801098" cy="1623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【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接続情報</a:t>
            </a:r>
            <a:r>
              <a:rPr kumimoji="0" lang="en-US" altLang="ja-JP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】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イベント番号：</a:t>
            </a:r>
            <a:r>
              <a:rPr kumimoji="0" lang="en-US" altLang="ja-JP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2517 991 6344</a:t>
            </a:r>
            <a:r>
              <a:rPr lang="en-US" altLang="ja-JP" sz="1400" b="0" i="0" u="none" strike="noStrike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en-US" altLang="ja-JP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Password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：</a:t>
            </a:r>
            <a:r>
              <a:rPr kumimoji="0" lang="en-US" altLang="ja-JP" sz="1600" b="1" ker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</a:rPr>
              <a:t>1020</a:t>
            </a:r>
            <a:endParaRPr kumimoji="0" lang="en-US" altLang="ja-JP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/>
              </a:rPr>
              <a:t>URL</a:t>
            </a: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/>
              </a:rPr>
              <a:t>：</a:t>
            </a:r>
            <a:r>
              <a:rPr kumimoji="0" lang="en-US" altLang="ja-JP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/>
                <a:hlinkClick r:id="rId5"/>
              </a:rPr>
              <a:t>https://lilly-japan.webex.com/lilly-japan/j.php?MTID=mfecb796193b2ea55cd5cf93fdcb35eb4</a:t>
            </a:r>
            <a:endParaRPr kumimoji="0" lang="en-US" altLang="ja-JP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63ACB6D-DC41-AB23-9E3A-72B92AB072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2" y="6976143"/>
            <a:ext cx="673014" cy="28473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63B52BE-9364-319E-E2ED-3B22709DF1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1736" y="8042345"/>
            <a:ext cx="1145611" cy="1102865"/>
          </a:xfrm>
          <a:prstGeom prst="rect">
            <a:avLst/>
          </a:prstGeom>
        </p:spPr>
      </p:pic>
      <p:sp>
        <p:nvSpPr>
          <p:cNvPr id="31" name="New shape"/>
          <p:cNvSpPr/>
          <p:nvPr/>
        </p:nvSpPr>
        <p:spPr>
          <a:xfrm>
            <a:off x="5657850" y="10053638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111365-01</a:t>
            </a:r>
          </a:p>
        </p:txBody>
      </p:sp>
    </p:spTree>
    <p:extLst>
      <p:ext uri="{BB962C8B-B14F-4D97-AF65-F5344CB8AC3E}">
        <p14:creationId xmlns:p14="http://schemas.microsoft.com/office/powerpoint/2010/main" val="2614406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02.14"/>
  <p:tag name="AS_TITLE" val="Aspose.Slides for .NET 4.0 Client Profile"/>
  <p:tag name="AS_VERSION" val="19.2"/>
</p:tagLst>
</file>

<file path=ppt/theme/theme1.xml><?xml version="1.0" encoding="utf-8"?>
<a:theme xmlns:a="http://schemas.openxmlformats.org/drawingml/2006/main" name="ホワイト">
  <a:themeElements>
    <a:clrScheme name="ユーザー設定 3">
      <a:dk1>
        <a:sysClr val="windowText" lastClr="000000"/>
      </a:dk1>
      <a:lt1>
        <a:sysClr val="window" lastClr="FFFFFF"/>
      </a:lt1>
      <a:dk2>
        <a:srgbClr val="49A942"/>
      </a:dk2>
      <a:lt2>
        <a:srgbClr val="475666"/>
      </a:lt2>
      <a:accent1>
        <a:srgbClr val="49A942"/>
      </a:accent1>
      <a:accent2>
        <a:srgbClr val="33632E"/>
      </a:accent2>
      <a:accent3>
        <a:srgbClr val="C3D141"/>
      </a:accent3>
      <a:accent4>
        <a:srgbClr val="BACB96"/>
      </a:accent4>
      <a:accent5>
        <a:srgbClr val="B0C2C9"/>
      </a:accent5>
      <a:accent6>
        <a:srgbClr val="E6ECEC"/>
      </a:accent6>
      <a:hlink>
        <a:srgbClr val="475666"/>
      </a:hlink>
      <a:folHlink>
        <a:srgbClr val="FFFFFF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82A2114C30E48AFB18ECE2E32E4EB" ma:contentTypeVersion="12" ma:contentTypeDescription="Create a new document." ma:contentTypeScope="" ma:versionID="b3b3de7aa96411af2e3084debcf65c56">
  <xsd:schema xmlns:xsd="http://www.w3.org/2001/XMLSchema" xmlns:xs="http://www.w3.org/2001/XMLSchema" xmlns:p="http://schemas.microsoft.com/office/2006/metadata/properties" xmlns:ns3="ef0e0aab-d317-4cd3-80a6-936b133c5b4e" xmlns:ns4="239f7077-77cb-4343-97d4-8bc068bdf9a4" targetNamespace="http://schemas.microsoft.com/office/2006/metadata/properties" ma:root="true" ma:fieldsID="099472169b93c19253aff55496bade5c" ns3:_="" ns4:_="">
    <xsd:import namespace="ef0e0aab-d317-4cd3-80a6-936b133c5b4e"/>
    <xsd:import namespace="239f7077-77cb-4343-97d4-8bc068bdf9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e0aab-d317-4cd3-80a6-936b133c5b4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9f7077-77cb-4343-97d4-8bc068bdf9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05D75F-849A-46C6-8FC4-EB99AA54D099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DE1D504A-9600-48BF-85D5-7F0FC169D2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55E7A3-56CF-4F91-8C3B-8CC51D68600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f0e0aab-d317-4cd3-80a6-936b133c5b4e"/>
    <ds:schemaRef ds:uri="239f7077-77cb-4343-97d4-8bc068bdf9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Lilly PsO PsA Web Seminar</vt:lpstr>
    </vt:vector>
  </TitlesOfParts>
  <Company>Grey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kondo, shingo</dc:creator>
  <cp:lastModifiedBy>Kojiro Matsuno</cp:lastModifiedBy>
  <cp:revision>48</cp:revision>
  <dcterms:created xsi:type="dcterms:W3CDTF">2016-06-20T02:13:07Z</dcterms:created>
  <dcterms:modified xsi:type="dcterms:W3CDTF">2022-10-11T12:19:42Z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0x01010009782A2114C30E48AFB18ECE2E32E4EB</vt:lpwstr>
  </property>
  <property fmtid="{D5CDD505-2E9C-101B-9397-08002B2CF9AE}" pid="3" name="EnterpriseDocumentLanguage">
    <vt:lpwstr>2;#eng|39540796-0396-4e54-afe9-a602f28bbe8f</vt:lpwstr>
  </property>
  <property fmtid="{D5CDD505-2E9C-101B-9397-08002B2CF9AE}" pid="4" name="EnterpriseRecordSeriesCode">
    <vt:lpwstr>1;#ADM130|70dc3311-3e76-421c-abfa-d108df48853c</vt:lpwstr>
  </property>
  <property fmtid="{D5CDD505-2E9C-101B-9397-08002B2CF9AE}" pid="5" name="Order">
    <vt:r8>1200</vt:r8>
  </property>
  <property fmtid="{D5CDD505-2E9C-101B-9397-08002B2CF9AE}" pid="6" name="URL">
    <vt:lpwstr/>
  </property>
</Properties>
</file>